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av" ContentType="audio/x-wav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63" r:id="rId5"/>
    <p:sldId id="260" r:id="rId6"/>
    <p:sldId id="264" r:id="rId7"/>
    <p:sldId id="262" r:id="rId8"/>
    <p:sldId id="265" r:id="rId9"/>
    <p:sldId id="266" r:id="rId10"/>
    <p:sldId id="267" r:id="rId11"/>
    <p:sldId id="268" r:id="rId12"/>
    <p:sldId id="270" r:id="rId13"/>
    <p:sldId id="269" r:id="rId14"/>
    <p:sldId id="285" r:id="rId15"/>
    <p:sldId id="286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1" r:id="rId25"/>
    <p:sldId id="282" r:id="rId26"/>
    <p:sldId id="277" r:id="rId27"/>
    <p:sldId id="283" r:id="rId28"/>
    <p:sldId id="287" r:id="rId29"/>
    <p:sldId id="284" r:id="rId30"/>
    <p:sldId id="259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/>
    <p:restoredTop sz="94783"/>
  </p:normalViewPr>
  <p:slideViewPr>
    <p:cSldViewPr snapToGrid="0" snapToObjects="1">
      <p:cViewPr varScale="1">
        <p:scale>
          <a:sx n="74" d="100"/>
          <a:sy n="74" d="100"/>
        </p:scale>
        <p:origin x="208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9564B-E41F-2544-BAA9-9C9A9CA242D0}" type="datetimeFigureOut">
              <a:rPr lang="en-US" smtClean="0"/>
              <a:t>3/18/18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8A1F1-BA46-EB4A-AE3E-8ED83E02B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0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</a:t>
            </a:r>
            <a:r>
              <a:rPr lang="en-US" baseline="0" dirty="0" smtClean="0"/>
              <a:t> students sing conveyor belts gears on pitches before they play on xylophone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8A1F1-BA46-EB4A-AE3E-8ED83E02B9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2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audio" Target="../media/audio9.wav"/><Relationship Id="rId12" Type="http://schemas.openxmlformats.org/officeDocument/2006/relationships/audio" Target="../media/audio10.wav"/><Relationship Id="rId13" Type="http://schemas.openxmlformats.org/officeDocument/2006/relationships/audio" Target="../media/audio11.wav"/><Relationship Id="rId14" Type="http://schemas.openxmlformats.org/officeDocument/2006/relationships/audio" Target="../media/audio12.wav"/><Relationship Id="rId15" Type="http://schemas.openxmlformats.org/officeDocument/2006/relationships/audio" Target="../media/audio13.wav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Relationship Id="rId3" Type="http://schemas.openxmlformats.org/officeDocument/2006/relationships/audio" Target="../media/audio1.wav"/><Relationship Id="rId4" Type="http://schemas.openxmlformats.org/officeDocument/2006/relationships/audio" Target="../media/audio2.wav"/><Relationship Id="rId5" Type="http://schemas.openxmlformats.org/officeDocument/2006/relationships/audio" Target="../media/audio3.wav"/><Relationship Id="rId6" Type="http://schemas.openxmlformats.org/officeDocument/2006/relationships/audio" Target="../media/audio4.wav"/><Relationship Id="rId7" Type="http://schemas.openxmlformats.org/officeDocument/2006/relationships/audio" Target="../media/audio5.wav"/><Relationship Id="rId8" Type="http://schemas.openxmlformats.org/officeDocument/2006/relationships/audio" Target="../media/audio6.wav"/><Relationship Id="rId9" Type="http://schemas.openxmlformats.org/officeDocument/2006/relationships/audio" Target="../media/audio7.wav"/><Relationship Id="rId10" Type="http://schemas.openxmlformats.org/officeDocument/2006/relationships/audio" Target="../media/audio8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Simple Machines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Grade 4 </a:t>
            </a:r>
            <a:r>
              <a:rPr lang="en-US" dirty="0" err="1" smtClean="0"/>
              <a:t>Grzelak</a:t>
            </a:r>
            <a:r>
              <a:rPr lang="en-US" dirty="0" smtClean="0"/>
              <a:t> &amp; </a:t>
            </a:r>
            <a:r>
              <a:rPr lang="en-US" dirty="0" err="1" smtClean="0"/>
              <a:t>Outrich</a:t>
            </a:r>
            <a:endParaRPr lang="en-US" dirty="0"/>
          </a:p>
        </p:txBody>
      </p:sp>
      <p:pic>
        <p:nvPicPr>
          <p:cNvPr id="1026" name="Picture 2" descr="mage result for G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" y="155275"/>
            <a:ext cx="28575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ge result for Ge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295290"/>
            <a:ext cx="432435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74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3868" y="1690777"/>
            <a:ext cx="7942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Time to go,	   now  off   to work.</a:t>
            </a:r>
            <a:endParaRPr lang="en-US" sz="3600" dirty="0"/>
          </a:p>
          <a:p>
            <a:endParaRPr lang="en-US" sz="3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869" y="2570671"/>
            <a:ext cx="7942389" cy="1570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3868" y="4435797"/>
            <a:ext cx="6885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	     E       F					   </a:t>
            </a:r>
            <a:r>
              <a:rPr lang="en-US" sz="3200" dirty="0" smtClean="0">
                <a:solidFill>
                  <a:srgbClr val="FFFF00"/>
                </a:solidFill>
              </a:rPr>
              <a:t>F       E      D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3868" y="1690777"/>
            <a:ext cx="7942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Time to go,	   now  off   to work.</a:t>
            </a:r>
            <a:endParaRPr lang="en-US" sz="3600" dirty="0"/>
          </a:p>
          <a:p>
            <a:endParaRPr lang="en-US" sz="3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869" y="2570671"/>
            <a:ext cx="7942389" cy="1570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3868" y="4435797"/>
            <a:ext cx="6885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	     E       F			</a:t>
            </a:r>
            <a:r>
              <a:rPr lang="en-US" sz="3200" dirty="0" smtClean="0">
                <a:solidFill>
                  <a:srgbClr val="FF0000"/>
                </a:solidFill>
              </a:rPr>
              <a:t>G</a:t>
            </a:r>
            <a:r>
              <a:rPr lang="en-US" sz="3200" dirty="0" smtClean="0"/>
              <a:t> 	   </a:t>
            </a:r>
            <a:r>
              <a:rPr lang="en-US" sz="3200" dirty="0" smtClean="0">
                <a:solidFill>
                  <a:srgbClr val="FFFF00"/>
                </a:solidFill>
              </a:rPr>
              <a:t>F       E      D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3208" y="5315691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</a:t>
            </a:r>
            <a:r>
              <a:rPr lang="en-US" smtClean="0"/>
              <a:t>or High????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3868" y="1690777"/>
            <a:ext cx="7942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Time to go,	   now  off   to work.</a:t>
            </a:r>
            <a:endParaRPr lang="en-US" sz="3600" dirty="0"/>
          </a:p>
          <a:p>
            <a:endParaRPr lang="en-US" sz="3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869" y="2570671"/>
            <a:ext cx="7942389" cy="1570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3868" y="4435797"/>
            <a:ext cx="6885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	     E       F			</a:t>
            </a:r>
            <a:r>
              <a:rPr lang="en-US" sz="3200" dirty="0" smtClean="0">
                <a:solidFill>
                  <a:srgbClr val="FFFF00"/>
                </a:solidFill>
              </a:rPr>
              <a:t>G</a:t>
            </a:r>
            <a:r>
              <a:rPr lang="en-US" sz="3200" dirty="0" smtClean="0"/>
              <a:t> 	   </a:t>
            </a:r>
            <a:r>
              <a:rPr lang="en-US" sz="3200" dirty="0" smtClean="0">
                <a:solidFill>
                  <a:srgbClr val="FFFF00"/>
                </a:solidFill>
              </a:rPr>
              <a:t>F       E      D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0444" y="1207698"/>
            <a:ext cx="107140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Conveyor Belts, Gears  Circuits Power Robots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>
                <a:solidFill>
                  <a:srgbClr val="92D050"/>
                </a:solidFill>
              </a:rPr>
              <a:t>Time to go,     now off   to   work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90444" y="4054631"/>
            <a:ext cx="6885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	     E       F			</a:t>
            </a:r>
            <a:r>
              <a:rPr lang="en-US" sz="3200" dirty="0" smtClean="0">
                <a:solidFill>
                  <a:srgbClr val="FFFF00"/>
                </a:solidFill>
              </a:rPr>
              <a:t>G</a:t>
            </a:r>
            <a:r>
              <a:rPr lang="en-US" sz="3200" dirty="0" smtClean="0"/>
              <a:t> 	   </a:t>
            </a:r>
            <a:r>
              <a:rPr lang="en-US" sz="3200" dirty="0" smtClean="0">
                <a:solidFill>
                  <a:srgbClr val="FFFF00"/>
                </a:solidFill>
              </a:rPr>
              <a:t>F       E      D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6399" y="1947291"/>
            <a:ext cx="465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	 D     B    C    A        </a:t>
            </a:r>
            <a:r>
              <a:rPr lang="en-US" sz="3200" dirty="0" smtClean="0">
                <a:solidFill>
                  <a:srgbClr val="FFFF00"/>
                </a:solidFill>
              </a:rPr>
              <a:t>D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3744" y="1947291"/>
            <a:ext cx="4623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		 B    C    A       </a:t>
            </a:r>
            <a:r>
              <a:rPr lang="en-US" sz="3200" dirty="0" smtClean="0">
                <a:solidFill>
                  <a:srgbClr val="FFFF00"/>
                </a:solidFill>
              </a:rPr>
              <a:t>D</a:t>
            </a:r>
            <a:endParaRPr lang="en-US" sz="3200" dirty="0">
              <a:solidFill>
                <a:srgbClr val="FFFF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90112" y="1104182"/>
            <a:ext cx="17253" cy="875579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1572" y="1104182"/>
            <a:ext cx="17253" cy="875579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91399" y="1212659"/>
            <a:ext cx="199808" cy="184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88522" y="1641104"/>
            <a:ext cx="199808" cy="184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9201529" y="3312542"/>
            <a:ext cx="15685" cy="875579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982989" y="3312542"/>
            <a:ext cx="15685" cy="875579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600232" y="3421019"/>
            <a:ext cx="181644" cy="184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597355" y="3849464"/>
            <a:ext cx="181644" cy="184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1540" y="310551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 section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666" y="1703716"/>
            <a:ext cx="458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Gears are turning</a:t>
            </a:r>
            <a:endParaRPr lang="en-US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773576" y="2544790"/>
            <a:ext cx="4404266" cy="2831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1167" y="310550"/>
            <a:ext cx="609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Bass Xylophone Ostinato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920072" y="3329798"/>
            <a:ext cx="17253" cy="875579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01532" y="3329798"/>
            <a:ext cx="17253" cy="875579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121359" y="3438275"/>
            <a:ext cx="199808" cy="184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8482" y="3866720"/>
            <a:ext cx="199808" cy="184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201529" y="3312542"/>
            <a:ext cx="15685" cy="875579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982989" y="3312542"/>
            <a:ext cx="15685" cy="875579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600232" y="3421019"/>
            <a:ext cx="181644" cy="184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597355" y="3849464"/>
            <a:ext cx="181644" cy="184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666" y="1703716"/>
            <a:ext cx="458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Gears are turning</a:t>
            </a:r>
            <a:endParaRPr lang="en-US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773576" y="2544790"/>
            <a:ext cx="4404266" cy="2831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1167" y="310550"/>
            <a:ext cx="6090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Bass Xylophone Ostinato</a:t>
            </a:r>
          </a:p>
          <a:p>
            <a:r>
              <a:rPr lang="en-US" sz="3600" b="1" dirty="0" smtClean="0">
                <a:solidFill>
                  <a:srgbClr val="00B0F0"/>
                </a:solidFill>
              </a:rPr>
              <a:t>(during A section)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920072" y="3329798"/>
            <a:ext cx="17253" cy="875579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01532" y="3329798"/>
            <a:ext cx="17253" cy="875579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121359" y="3438275"/>
            <a:ext cx="199808" cy="184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8482" y="3866720"/>
            <a:ext cx="199808" cy="184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201529" y="3312542"/>
            <a:ext cx="15685" cy="875579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982989" y="3312542"/>
            <a:ext cx="15685" cy="875579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600232" y="3421019"/>
            <a:ext cx="181644" cy="184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597355" y="3849464"/>
            <a:ext cx="181644" cy="184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71665" y="5533701"/>
            <a:ext cx="458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D</a:t>
            </a:r>
            <a:r>
              <a:rPr lang="en-US" sz="3600" dirty="0" smtClean="0"/>
              <a:t>      D      </a:t>
            </a:r>
            <a:r>
              <a:rPr lang="en-US" sz="3600" dirty="0"/>
              <a:t>G</a:t>
            </a:r>
            <a:r>
              <a:rPr lang="en-US" sz="3600" dirty="0" smtClean="0"/>
              <a:t>     A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7506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5954" y="1772727"/>
            <a:ext cx="458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       E      D     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488" y="2647984"/>
            <a:ext cx="4998208" cy="185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2657" y="1772727"/>
            <a:ext cx="4865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    D   </a:t>
            </a:r>
            <a:r>
              <a:rPr lang="en-US" sz="3600" smtClean="0"/>
              <a:t>E       D       C</a:t>
            </a:r>
            <a:endParaRPr lang="en-US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737" y="2570671"/>
            <a:ext cx="5094294" cy="193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9140" y="1772727"/>
            <a:ext cx="496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    D   E   C    D     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977" y="2419057"/>
            <a:ext cx="5312085" cy="196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5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9140" y="1772727"/>
            <a:ext cx="496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    D   E  C     D     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661" y="2419057"/>
            <a:ext cx="5265401" cy="194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0444" y="1207698"/>
            <a:ext cx="107140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Conveyor Belts, Gears  Circuits Power Robots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Time to go,     now off to work</a:t>
            </a:r>
          </a:p>
          <a:p>
            <a:endParaRPr lang="en-US" dirty="0"/>
          </a:p>
        </p:txBody>
      </p:sp>
      <p:pic>
        <p:nvPicPr>
          <p:cNvPr id="3" name="Picture 6" descr="mage result for Ge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295290"/>
            <a:ext cx="432435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67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5402" y="1772727"/>
            <a:ext cx="5186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    D    E   C    D   B   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319" y="2591588"/>
            <a:ext cx="5582396" cy="193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6823" y="1772727"/>
            <a:ext cx="8936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         D        E       C        D      B        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504" y="2591587"/>
            <a:ext cx="9128228" cy="3170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2030" y="953867"/>
            <a:ext cx="8850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Spokes and Gears from lessons learned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010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7673" y="1843823"/>
            <a:ext cx="2825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     D   E   C    D  B   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673" y="2494469"/>
            <a:ext cx="2825187" cy="9813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2030" y="746832"/>
            <a:ext cx="8850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Spokes and Gears from lessons learned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630" y="2494469"/>
            <a:ext cx="2825187" cy="981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587" y="2494469"/>
            <a:ext cx="2825187" cy="9813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03630" y="1843823"/>
            <a:ext cx="2825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     D   E   C    D  B  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9586" y="1843823"/>
            <a:ext cx="2825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     D   E   C    D  B   C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259455" y="638355"/>
            <a:ext cx="17253" cy="875579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40915" y="638355"/>
            <a:ext cx="17253" cy="875579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460742" y="746832"/>
            <a:ext cx="199808" cy="184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57865" y="1175277"/>
            <a:ext cx="199808" cy="184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1116594" y="638355"/>
            <a:ext cx="15685" cy="875579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898054" y="638355"/>
            <a:ext cx="15685" cy="875579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0515297" y="746832"/>
            <a:ext cx="181644" cy="184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512420" y="1175277"/>
            <a:ext cx="181644" cy="184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5954" y="1772727"/>
            <a:ext cx="458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  <a:r>
              <a:rPr lang="en-US" sz="3600" dirty="0" smtClean="0"/>
              <a:t>      C      D      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488" y="2647984"/>
            <a:ext cx="4998208" cy="185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8037" y="1945255"/>
            <a:ext cx="7194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  <a:r>
              <a:rPr lang="en-US" sz="3600" dirty="0" smtClean="0"/>
              <a:t>     C    D     E        D    C     B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363" y="2736370"/>
            <a:ext cx="6750860" cy="145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5402" y="1720968"/>
            <a:ext cx="5186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  <a:r>
              <a:rPr lang="en-US" sz="3600" dirty="0" smtClean="0"/>
              <a:t>    </a:t>
            </a:r>
            <a:r>
              <a:rPr lang="en-US" sz="3600" dirty="0"/>
              <a:t>C</a:t>
            </a:r>
            <a:r>
              <a:rPr lang="en-US" sz="3600" dirty="0" smtClean="0"/>
              <a:t>    </a:t>
            </a:r>
            <a:r>
              <a:rPr lang="en-US" sz="3600" dirty="0"/>
              <a:t>D</a:t>
            </a:r>
            <a:r>
              <a:rPr lang="en-US" sz="3600" dirty="0" smtClean="0"/>
              <a:t>   </a:t>
            </a:r>
            <a:r>
              <a:rPr lang="en-US" sz="3600" dirty="0"/>
              <a:t>E</a:t>
            </a:r>
            <a:r>
              <a:rPr lang="en-US" sz="3600" dirty="0" smtClean="0"/>
              <a:t>    D   C   </a:t>
            </a:r>
            <a:r>
              <a:rPr lang="en-US" sz="3600" dirty="0"/>
              <a:t>B</a:t>
            </a:r>
            <a:endParaRPr lang="en-US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319" y="2591588"/>
            <a:ext cx="5582396" cy="193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504" y="2591587"/>
            <a:ext cx="7949277" cy="2761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2030" y="953867"/>
            <a:ext cx="1013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Build   the   products  that are yearned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984073" y="1837424"/>
            <a:ext cx="755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  <a:r>
              <a:rPr lang="en-US" sz="3600" dirty="0" smtClean="0"/>
              <a:t>    </a:t>
            </a:r>
            <a:r>
              <a:rPr lang="en-US" sz="3600" dirty="0"/>
              <a:t>C</a:t>
            </a:r>
            <a:r>
              <a:rPr lang="en-US" sz="3600" dirty="0" smtClean="0"/>
              <a:t>        D      E        D   C       B</a:t>
            </a:r>
          </a:p>
        </p:txBody>
      </p:sp>
    </p:spTree>
    <p:extLst>
      <p:ext uri="{BB962C8B-B14F-4D97-AF65-F5344CB8AC3E}">
        <p14:creationId xmlns:p14="http://schemas.microsoft.com/office/powerpoint/2010/main" val="45935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7673" y="1843823"/>
            <a:ext cx="2825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     D   E   C    D  B   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673" y="2494469"/>
            <a:ext cx="2825187" cy="9813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2030" y="746832"/>
            <a:ext cx="8850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Spokes and Gears from lessons learned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630" y="2494469"/>
            <a:ext cx="2825187" cy="981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587" y="2494469"/>
            <a:ext cx="2825187" cy="9813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03630" y="1843823"/>
            <a:ext cx="2825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     D   E   C    D  B  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9586" y="1843823"/>
            <a:ext cx="2825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     D   E   C    D  B   C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259455" y="638355"/>
            <a:ext cx="17253" cy="875579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40915" y="638355"/>
            <a:ext cx="17253" cy="875579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460742" y="746832"/>
            <a:ext cx="199808" cy="184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457865" y="1175277"/>
            <a:ext cx="199808" cy="184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1116594" y="638355"/>
            <a:ext cx="15685" cy="875579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898054" y="638355"/>
            <a:ext cx="15685" cy="875579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0515297" y="746832"/>
            <a:ext cx="181644" cy="184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512420" y="1175277"/>
            <a:ext cx="181644" cy="184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82860" y="4515137"/>
            <a:ext cx="2825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  <a:r>
              <a:rPr lang="en-US" sz="2000" dirty="0" smtClean="0"/>
              <a:t>     </a:t>
            </a:r>
            <a:r>
              <a:rPr lang="en-US" sz="2000" dirty="0"/>
              <a:t>C</a:t>
            </a:r>
            <a:r>
              <a:rPr lang="en-US" sz="2000" dirty="0" smtClean="0"/>
              <a:t>   </a:t>
            </a:r>
            <a:r>
              <a:rPr lang="en-US" sz="2000" dirty="0"/>
              <a:t>D</a:t>
            </a:r>
            <a:r>
              <a:rPr lang="en-US" sz="2000" dirty="0" smtClean="0"/>
              <a:t>   E   D   C  </a:t>
            </a:r>
            <a:r>
              <a:rPr lang="en-US" sz="2000" dirty="0"/>
              <a:t>B</a:t>
            </a:r>
            <a:endParaRPr lang="en-US" sz="2000" dirty="0" smtClean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860" y="4976000"/>
            <a:ext cx="2825187" cy="98138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457865" y="6018134"/>
            <a:ext cx="1013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Build   the   products  that are yearned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69719" y="176844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B section</a:t>
            </a:r>
          </a:p>
        </p:txBody>
      </p:sp>
    </p:spTree>
    <p:extLst>
      <p:ext uri="{BB962C8B-B14F-4D97-AF65-F5344CB8AC3E}">
        <p14:creationId xmlns:p14="http://schemas.microsoft.com/office/powerpoint/2010/main" val="13763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1647" y="1755150"/>
            <a:ext cx="458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In-	  </a:t>
            </a:r>
            <a:r>
              <a:rPr lang="en-US" sz="3600" dirty="0" err="1" smtClean="0"/>
              <a:t>clined</a:t>
            </a:r>
            <a:r>
              <a:rPr lang="en-US" sz="3600" dirty="0" smtClean="0"/>
              <a:t> plane</a:t>
            </a:r>
            <a:endParaRPr lang="en-US" sz="3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321167" y="310550"/>
            <a:ext cx="6090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Bass Xylophone Ostinato (during B section)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920072" y="3329798"/>
            <a:ext cx="17253" cy="875579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01532" y="3329798"/>
            <a:ext cx="17253" cy="875579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121359" y="3438275"/>
            <a:ext cx="199808" cy="184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8482" y="3866720"/>
            <a:ext cx="199808" cy="184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201529" y="3312542"/>
            <a:ext cx="15685" cy="875579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982989" y="3312542"/>
            <a:ext cx="15685" cy="875579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600232" y="3421019"/>
            <a:ext cx="181644" cy="184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597355" y="3849464"/>
            <a:ext cx="181644" cy="184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71665" y="5533701"/>
            <a:ext cx="458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endParaRPr lang="en-US" sz="3600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403" y="2988259"/>
            <a:ext cx="5013743" cy="163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0444" y="1207698"/>
            <a:ext cx="107140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Conveyor Belts, Gears  Circuits Power Robots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>
                <a:solidFill>
                  <a:srgbClr val="92D050"/>
                </a:solidFill>
              </a:rPr>
              <a:t>Time to go,     now off   to   work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90444" y="4054631"/>
            <a:ext cx="6885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	     E       F			</a:t>
            </a:r>
            <a:r>
              <a:rPr lang="en-US" sz="3200" dirty="0" smtClean="0">
                <a:solidFill>
                  <a:srgbClr val="FFFF00"/>
                </a:solidFill>
              </a:rPr>
              <a:t>G</a:t>
            </a:r>
            <a:r>
              <a:rPr lang="en-US" sz="3200" dirty="0" smtClean="0"/>
              <a:t> 	   </a:t>
            </a:r>
            <a:r>
              <a:rPr lang="en-US" sz="3200" dirty="0" smtClean="0">
                <a:solidFill>
                  <a:srgbClr val="FFFF00"/>
                </a:solidFill>
              </a:rPr>
              <a:t>F       E      D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6399" y="1947291"/>
            <a:ext cx="465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	 D     B    C    A        </a:t>
            </a:r>
            <a:r>
              <a:rPr lang="en-US" sz="3200" dirty="0" smtClean="0">
                <a:solidFill>
                  <a:srgbClr val="FFFF00"/>
                </a:solidFill>
              </a:rPr>
              <a:t>D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3744" y="1947291"/>
            <a:ext cx="4623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		 B    C    A       </a:t>
            </a:r>
            <a:r>
              <a:rPr lang="en-US" sz="3200" dirty="0" smtClean="0">
                <a:solidFill>
                  <a:srgbClr val="FFFF00"/>
                </a:solidFill>
              </a:rPr>
              <a:t>D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2655" y="1449238"/>
            <a:ext cx="5727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Conveyor  Belts</a:t>
            </a:r>
            <a:r>
              <a:rPr lang="en-US" sz="3600" dirty="0" smtClean="0"/>
              <a:t>, Gears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655" y="2224725"/>
            <a:ext cx="4681851" cy="182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163"/>
          <p:cNvSpPr/>
          <p:nvPr/>
        </p:nvSpPr>
        <p:spPr>
          <a:xfrm rot="21391744">
            <a:off x="1792273" y="4235979"/>
            <a:ext cx="8686800" cy="1341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1790700" y="2684913"/>
            <a:ext cx="8686800" cy="1341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1"/>
          <p:cNvSpPr/>
          <p:nvPr/>
        </p:nvSpPr>
        <p:spPr>
          <a:xfrm>
            <a:off x="1864837" y="2471555"/>
            <a:ext cx="617838" cy="230080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49" name="Oval 148"/>
          <p:cNvSpPr/>
          <p:nvPr/>
        </p:nvSpPr>
        <p:spPr>
          <a:xfrm>
            <a:off x="2112077" y="2683206"/>
            <a:ext cx="123358" cy="12335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2115174" y="4473224"/>
            <a:ext cx="123358" cy="12335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C1 Cover"/>
          <p:cNvSpPr/>
          <p:nvPr/>
        </p:nvSpPr>
        <p:spPr>
          <a:xfrm>
            <a:off x="1864837" y="2471555"/>
            <a:ext cx="617838" cy="2300804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1 Fade Button"/>
          <p:cNvSpPr/>
          <p:nvPr/>
        </p:nvSpPr>
        <p:spPr>
          <a:xfrm>
            <a:off x="1864837" y="4172149"/>
            <a:ext cx="617838" cy="60021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1 Trigger">
            <a:hlinkClick r:id="" action="ppaction://noaction">
              <a:snd r:embed="rId3" name="C1.wav"/>
            </a:hlinkClick>
          </p:cNvPr>
          <p:cNvSpPr/>
          <p:nvPr/>
        </p:nvSpPr>
        <p:spPr>
          <a:xfrm>
            <a:off x="1864837" y="2871695"/>
            <a:ext cx="617838" cy="120041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D1"/>
          <p:cNvSpPr/>
          <p:nvPr/>
        </p:nvSpPr>
        <p:spPr>
          <a:xfrm>
            <a:off x="2514971" y="2471556"/>
            <a:ext cx="617838" cy="224535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70" name="Oval 169"/>
          <p:cNvSpPr/>
          <p:nvPr/>
        </p:nvSpPr>
        <p:spPr>
          <a:xfrm>
            <a:off x="2762211" y="2692311"/>
            <a:ext cx="123358" cy="12335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2762211" y="4441065"/>
            <a:ext cx="123358" cy="12335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6" name="D1 Cover"/>
          <p:cNvSpPr/>
          <p:nvPr/>
        </p:nvSpPr>
        <p:spPr>
          <a:xfrm>
            <a:off x="2514971" y="2471556"/>
            <a:ext cx="617838" cy="2245359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D1 Fade Button"/>
          <p:cNvSpPr/>
          <p:nvPr/>
        </p:nvSpPr>
        <p:spPr>
          <a:xfrm>
            <a:off x="2514971" y="4131168"/>
            <a:ext cx="617838" cy="58574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D1 Trigger">
            <a:hlinkClick r:id="" action="ppaction://noaction">
              <a:snd r:embed="rId4" name="D1.wav"/>
            </a:hlinkClick>
          </p:cNvPr>
          <p:cNvSpPr/>
          <p:nvPr/>
        </p:nvSpPr>
        <p:spPr>
          <a:xfrm>
            <a:off x="2514971" y="2862053"/>
            <a:ext cx="617838" cy="117149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E1"/>
          <p:cNvSpPr/>
          <p:nvPr/>
        </p:nvSpPr>
        <p:spPr>
          <a:xfrm>
            <a:off x="3166149" y="2471556"/>
            <a:ext cx="617838" cy="220725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180" name="Oval 179"/>
          <p:cNvSpPr/>
          <p:nvPr/>
        </p:nvSpPr>
        <p:spPr>
          <a:xfrm>
            <a:off x="3413389" y="2683206"/>
            <a:ext cx="123358" cy="12335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3413389" y="4400923"/>
            <a:ext cx="123358" cy="12335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1" name="E1 Cover"/>
          <p:cNvSpPr/>
          <p:nvPr/>
        </p:nvSpPr>
        <p:spPr>
          <a:xfrm>
            <a:off x="3166149" y="2471556"/>
            <a:ext cx="617838" cy="2207259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E1 Fade Button"/>
          <p:cNvSpPr/>
          <p:nvPr/>
        </p:nvSpPr>
        <p:spPr>
          <a:xfrm>
            <a:off x="3166149" y="4103008"/>
            <a:ext cx="617838" cy="57580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E1 Trigger">
            <a:hlinkClick r:id="" action="ppaction://noaction">
              <a:snd r:embed="rId5" name="E1.wav"/>
            </a:hlinkClick>
          </p:cNvPr>
          <p:cNvSpPr/>
          <p:nvPr/>
        </p:nvSpPr>
        <p:spPr>
          <a:xfrm>
            <a:off x="3166149" y="2855427"/>
            <a:ext cx="617838" cy="115161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1"/>
          <p:cNvSpPr/>
          <p:nvPr/>
        </p:nvSpPr>
        <p:spPr>
          <a:xfrm>
            <a:off x="3817328" y="2471556"/>
            <a:ext cx="617838" cy="216915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190" name="Oval 189"/>
          <p:cNvSpPr/>
          <p:nvPr/>
        </p:nvSpPr>
        <p:spPr>
          <a:xfrm>
            <a:off x="4064020" y="2683206"/>
            <a:ext cx="123358" cy="12335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4064999" y="4350435"/>
            <a:ext cx="123358" cy="12335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6" name="F1 Cover"/>
          <p:cNvSpPr/>
          <p:nvPr/>
        </p:nvSpPr>
        <p:spPr>
          <a:xfrm>
            <a:off x="3817328" y="2471556"/>
            <a:ext cx="617838" cy="2169159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F1 Fade Button"/>
          <p:cNvSpPr/>
          <p:nvPr/>
        </p:nvSpPr>
        <p:spPr>
          <a:xfrm>
            <a:off x="3817328" y="4074848"/>
            <a:ext cx="617838" cy="56586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1 Trigger">
            <a:hlinkClick r:id="" action="ppaction://noaction">
              <a:snd r:embed="rId6" name="F1.wav"/>
            </a:hlinkClick>
          </p:cNvPr>
          <p:cNvSpPr/>
          <p:nvPr/>
        </p:nvSpPr>
        <p:spPr>
          <a:xfrm>
            <a:off x="3817328" y="2848801"/>
            <a:ext cx="617838" cy="113173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G1"/>
          <p:cNvSpPr/>
          <p:nvPr/>
        </p:nvSpPr>
        <p:spPr>
          <a:xfrm>
            <a:off x="4468506" y="2471556"/>
            <a:ext cx="617838" cy="213105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200" name="Oval 199"/>
          <p:cNvSpPr/>
          <p:nvPr/>
        </p:nvSpPr>
        <p:spPr>
          <a:xfrm>
            <a:off x="4712357" y="2677976"/>
            <a:ext cx="123358" cy="12335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4712357" y="4315892"/>
            <a:ext cx="123358" cy="12335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1" name="G1 Cover"/>
          <p:cNvSpPr/>
          <p:nvPr/>
        </p:nvSpPr>
        <p:spPr>
          <a:xfrm>
            <a:off x="4468506" y="2471556"/>
            <a:ext cx="617838" cy="2131059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G1 Fade Button"/>
          <p:cNvSpPr/>
          <p:nvPr/>
        </p:nvSpPr>
        <p:spPr>
          <a:xfrm>
            <a:off x="4468506" y="4046686"/>
            <a:ext cx="617838" cy="5559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G1 Trigger">
            <a:hlinkClick r:id="" action="ppaction://noaction">
              <a:snd r:embed="rId7" name="G1.wav"/>
            </a:hlinkClick>
          </p:cNvPr>
          <p:cNvSpPr/>
          <p:nvPr/>
        </p:nvSpPr>
        <p:spPr>
          <a:xfrm>
            <a:off x="4468506" y="2842174"/>
            <a:ext cx="617838" cy="11118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A2"/>
          <p:cNvSpPr/>
          <p:nvPr/>
        </p:nvSpPr>
        <p:spPr>
          <a:xfrm>
            <a:off x="5119685" y="2471556"/>
            <a:ext cx="617838" cy="209295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210" name="Oval 209"/>
          <p:cNvSpPr/>
          <p:nvPr/>
        </p:nvSpPr>
        <p:spPr>
          <a:xfrm>
            <a:off x="5374062" y="2686993"/>
            <a:ext cx="123358" cy="12335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5374062" y="4277565"/>
            <a:ext cx="123358" cy="12335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6" name="A2 Cover"/>
          <p:cNvSpPr/>
          <p:nvPr/>
        </p:nvSpPr>
        <p:spPr>
          <a:xfrm>
            <a:off x="5119685" y="2471556"/>
            <a:ext cx="617838" cy="2092959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A2 Fade Button"/>
          <p:cNvSpPr/>
          <p:nvPr/>
        </p:nvSpPr>
        <p:spPr>
          <a:xfrm>
            <a:off x="5119685" y="4018526"/>
            <a:ext cx="617838" cy="54598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A2 Trigger">
            <a:hlinkClick r:id="" action="ppaction://noaction">
              <a:snd r:embed="rId8" name="A2.wav"/>
            </a:hlinkClick>
          </p:cNvPr>
          <p:cNvSpPr/>
          <p:nvPr/>
        </p:nvSpPr>
        <p:spPr>
          <a:xfrm>
            <a:off x="5119685" y="2835547"/>
            <a:ext cx="617838" cy="109197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B2"/>
          <p:cNvSpPr/>
          <p:nvPr/>
        </p:nvSpPr>
        <p:spPr>
          <a:xfrm>
            <a:off x="5775616" y="2471556"/>
            <a:ext cx="617838" cy="205485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212" name="Oval 211"/>
          <p:cNvSpPr/>
          <p:nvPr/>
        </p:nvSpPr>
        <p:spPr>
          <a:xfrm>
            <a:off x="6034321" y="2682695"/>
            <a:ext cx="123358" cy="12335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6034321" y="4229840"/>
            <a:ext cx="123358" cy="12335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1" name="B2 Cover"/>
          <p:cNvSpPr/>
          <p:nvPr/>
        </p:nvSpPr>
        <p:spPr>
          <a:xfrm>
            <a:off x="5775616" y="2471556"/>
            <a:ext cx="617838" cy="2054859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B2 Fade Button"/>
          <p:cNvSpPr/>
          <p:nvPr/>
        </p:nvSpPr>
        <p:spPr>
          <a:xfrm>
            <a:off x="5775616" y="3990364"/>
            <a:ext cx="617838" cy="53605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B2 Trigger">
            <a:hlinkClick r:id="" action="ppaction://noaction">
              <a:snd r:embed="rId9" name="B2.wav"/>
            </a:hlinkClick>
          </p:cNvPr>
          <p:cNvSpPr/>
          <p:nvPr/>
        </p:nvSpPr>
        <p:spPr>
          <a:xfrm>
            <a:off x="5775616" y="2828921"/>
            <a:ext cx="617838" cy="10721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C2"/>
          <p:cNvSpPr/>
          <p:nvPr/>
        </p:nvSpPr>
        <p:spPr>
          <a:xfrm>
            <a:off x="6436311" y="2474532"/>
            <a:ext cx="617838" cy="201378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214" name="Oval 213"/>
          <p:cNvSpPr/>
          <p:nvPr/>
        </p:nvSpPr>
        <p:spPr>
          <a:xfrm>
            <a:off x="6688068" y="2672433"/>
            <a:ext cx="123358" cy="12335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6681172" y="4192128"/>
            <a:ext cx="123358" cy="12335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6" name="C2 Cover"/>
          <p:cNvSpPr/>
          <p:nvPr/>
        </p:nvSpPr>
        <p:spPr>
          <a:xfrm>
            <a:off x="6436311" y="2474532"/>
            <a:ext cx="617838" cy="2013783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C2 Fade Button"/>
          <p:cNvSpPr/>
          <p:nvPr/>
        </p:nvSpPr>
        <p:spPr>
          <a:xfrm>
            <a:off x="6436311" y="3962980"/>
            <a:ext cx="617838" cy="52533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C2 Trigger">
            <a:hlinkClick r:id="" action="ppaction://noaction">
              <a:snd r:embed="rId10" name="C2.wav"/>
            </a:hlinkClick>
          </p:cNvPr>
          <p:cNvSpPr/>
          <p:nvPr/>
        </p:nvSpPr>
        <p:spPr>
          <a:xfrm>
            <a:off x="6436311" y="2824755"/>
            <a:ext cx="617838" cy="105066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D2"/>
          <p:cNvSpPr/>
          <p:nvPr/>
        </p:nvSpPr>
        <p:spPr>
          <a:xfrm>
            <a:off x="7092248" y="2471556"/>
            <a:ext cx="617838" cy="197865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216" name="Oval 215"/>
          <p:cNvSpPr/>
          <p:nvPr/>
        </p:nvSpPr>
        <p:spPr>
          <a:xfrm>
            <a:off x="7339488" y="2674938"/>
            <a:ext cx="123358" cy="12335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7339488" y="4163641"/>
            <a:ext cx="123358" cy="12335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1" name="D2 Cover"/>
          <p:cNvSpPr/>
          <p:nvPr/>
        </p:nvSpPr>
        <p:spPr>
          <a:xfrm>
            <a:off x="7092248" y="2471556"/>
            <a:ext cx="617838" cy="1978659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" name="D2 Fade Button"/>
          <p:cNvSpPr/>
          <p:nvPr/>
        </p:nvSpPr>
        <p:spPr>
          <a:xfrm>
            <a:off x="7092248" y="3934042"/>
            <a:ext cx="617838" cy="51617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D2 Trigger">
            <a:hlinkClick r:id="" action="ppaction://noaction">
              <a:snd r:embed="rId11" name="D2.wav"/>
            </a:hlinkClick>
          </p:cNvPr>
          <p:cNvSpPr/>
          <p:nvPr/>
        </p:nvSpPr>
        <p:spPr>
          <a:xfrm>
            <a:off x="7092248" y="2815670"/>
            <a:ext cx="617838" cy="103234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E2"/>
          <p:cNvSpPr/>
          <p:nvPr/>
        </p:nvSpPr>
        <p:spPr>
          <a:xfrm>
            <a:off x="7748190" y="2471556"/>
            <a:ext cx="617838" cy="194055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218" name="Oval 217"/>
          <p:cNvSpPr/>
          <p:nvPr/>
        </p:nvSpPr>
        <p:spPr>
          <a:xfrm>
            <a:off x="8004411" y="2673075"/>
            <a:ext cx="123358" cy="12335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8002033" y="4125867"/>
            <a:ext cx="123358" cy="12335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6" name="E2 Cover"/>
          <p:cNvSpPr/>
          <p:nvPr/>
        </p:nvSpPr>
        <p:spPr>
          <a:xfrm>
            <a:off x="7748190" y="2471556"/>
            <a:ext cx="617838" cy="1940559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E2 Fade Button"/>
          <p:cNvSpPr/>
          <p:nvPr/>
        </p:nvSpPr>
        <p:spPr>
          <a:xfrm>
            <a:off x="7748190" y="3905882"/>
            <a:ext cx="617838" cy="50623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E2 Trigger">
            <a:hlinkClick r:id="" action="ppaction://noaction">
              <a:snd r:embed="rId12" name="E2.wav"/>
            </a:hlinkClick>
          </p:cNvPr>
          <p:cNvSpPr/>
          <p:nvPr/>
        </p:nvSpPr>
        <p:spPr>
          <a:xfrm>
            <a:off x="7748190" y="2809044"/>
            <a:ext cx="617838" cy="101246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2"/>
          <p:cNvSpPr/>
          <p:nvPr/>
        </p:nvSpPr>
        <p:spPr>
          <a:xfrm>
            <a:off x="8404123" y="2471556"/>
            <a:ext cx="617838" cy="190245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</a:p>
        </p:txBody>
      </p:sp>
      <p:sp>
        <p:nvSpPr>
          <p:cNvPr id="220" name="Oval 219"/>
          <p:cNvSpPr/>
          <p:nvPr/>
        </p:nvSpPr>
        <p:spPr>
          <a:xfrm>
            <a:off x="8651363" y="2668320"/>
            <a:ext cx="123358" cy="12335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8651363" y="4072113"/>
            <a:ext cx="123358" cy="12335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1" name="F2 Cover"/>
          <p:cNvSpPr/>
          <p:nvPr/>
        </p:nvSpPr>
        <p:spPr>
          <a:xfrm>
            <a:off x="8404123" y="2471556"/>
            <a:ext cx="617838" cy="1902459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2" name="F2 Fade Button"/>
          <p:cNvSpPr/>
          <p:nvPr/>
        </p:nvSpPr>
        <p:spPr>
          <a:xfrm>
            <a:off x="8404123" y="3877722"/>
            <a:ext cx="617838" cy="49629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2 Trigger">
            <a:hlinkClick r:id="" action="ppaction://noaction">
              <a:snd r:embed="rId13" name="F2.wav"/>
            </a:hlinkClick>
          </p:cNvPr>
          <p:cNvSpPr/>
          <p:nvPr/>
        </p:nvSpPr>
        <p:spPr>
          <a:xfrm>
            <a:off x="8404123" y="2802418"/>
            <a:ext cx="617838" cy="99258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G2"/>
          <p:cNvSpPr/>
          <p:nvPr/>
        </p:nvSpPr>
        <p:spPr>
          <a:xfrm>
            <a:off x="9074353" y="2471556"/>
            <a:ext cx="617838" cy="186435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</p:txBody>
      </p:sp>
      <p:sp>
        <p:nvSpPr>
          <p:cNvPr id="223" name="Oval 222"/>
          <p:cNvSpPr/>
          <p:nvPr/>
        </p:nvSpPr>
        <p:spPr>
          <a:xfrm>
            <a:off x="9321593" y="4038586"/>
            <a:ext cx="123358" cy="12335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9321593" y="2673752"/>
            <a:ext cx="123358" cy="12335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6" name="G2 Cover"/>
          <p:cNvSpPr/>
          <p:nvPr/>
        </p:nvSpPr>
        <p:spPr>
          <a:xfrm>
            <a:off x="9074353" y="2471556"/>
            <a:ext cx="617838" cy="1864359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" name="G2 Fade Button"/>
          <p:cNvSpPr/>
          <p:nvPr/>
        </p:nvSpPr>
        <p:spPr>
          <a:xfrm>
            <a:off x="9074353" y="3849560"/>
            <a:ext cx="617838" cy="48635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G2 Trigger">
            <a:hlinkClick r:id="" action="ppaction://noaction">
              <a:snd r:embed="rId14" name="G2.wav"/>
            </a:hlinkClick>
          </p:cNvPr>
          <p:cNvSpPr/>
          <p:nvPr/>
        </p:nvSpPr>
        <p:spPr>
          <a:xfrm>
            <a:off x="9074353" y="2795792"/>
            <a:ext cx="617838" cy="97270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A3"/>
          <p:cNvSpPr/>
          <p:nvPr/>
        </p:nvSpPr>
        <p:spPr>
          <a:xfrm>
            <a:off x="9735055" y="2471556"/>
            <a:ext cx="617838" cy="182625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225" name="Oval 224"/>
          <p:cNvSpPr/>
          <p:nvPr/>
        </p:nvSpPr>
        <p:spPr>
          <a:xfrm>
            <a:off x="9982295" y="4010434"/>
            <a:ext cx="123358" cy="12335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9982295" y="2689610"/>
            <a:ext cx="123358" cy="12335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1" name="A3 Cover"/>
          <p:cNvSpPr/>
          <p:nvPr/>
        </p:nvSpPr>
        <p:spPr>
          <a:xfrm>
            <a:off x="9735055" y="2471556"/>
            <a:ext cx="617838" cy="1826259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2" name="A3 Fade Button"/>
          <p:cNvSpPr/>
          <p:nvPr/>
        </p:nvSpPr>
        <p:spPr>
          <a:xfrm>
            <a:off x="9735055" y="3821400"/>
            <a:ext cx="617838" cy="47641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A3 Trigger">
            <a:hlinkClick r:id="" action="ppaction://noaction">
              <a:snd r:embed="rId15" name="A3.wav"/>
            </a:hlinkClick>
          </p:cNvPr>
          <p:cNvSpPr/>
          <p:nvPr/>
        </p:nvSpPr>
        <p:spPr>
          <a:xfrm>
            <a:off x="9735055" y="2789165"/>
            <a:ext cx="617838" cy="95283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hlinkClick r:id="" action="ppaction://hlinkshowjump?jump=nextslide"/>
          </p:cNvPr>
          <p:cNvSpPr/>
          <p:nvPr/>
        </p:nvSpPr>
        <p:spPr>
          <a:xfrm>
            <a:off x="8949567" y="5937873"/>
            <a:ext cx="1570977" cy="78242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DIATONIC</a:t>
            </a:r>
          </a:p>
        </p:txBody>
      </p:sp>
      <p:sp>
        <p:nvSpPr>
          <p:cNvPr id="227" name="Rectangle: Rounded Corners 226"/>
          <p:cNvSpPr/>
          <p:nvPr/>
        </p:nvSpPr>
        <p:spPr>
          <a:xfrm>
            <a:off x="4023421" y="169257"/>
            <a:ext cx="4122229" cy="659876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VIRTUAL XYLOPHONE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4286831" y="6086035"/>
            <a:ext cx="36888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Click the </a:t>
            </a:r>
            <a:r>
              <a:rPr lang="en-US" sz="1400" b="1" dirty="0"/>
              <a:t>CENTER</a:t>
            </a:r>
            <a:r>
              <a:rPr lang="en-US" sz="1400" dirty="0"/>
              <a:t> of the bars to play.</a:t>
            </a:r>
          </a:p>
          <a:p>
            <a:pPr algn="ctr"/>
            <a:r>
              <a:rPr lang="en-US" sz="1400" dirty="0"/>
              <a:t>Click the </a:t>
            </a:r>
            <a:r>
              <a:rPr lang="en-US" sz="1400" b="1" dirty="0"/>
              <a:t>BOTTOM</a:t>
            </a:r>
            <a:r>
              <a:rPr lang="en-US" sz="1400" dirty="0"/>
              <a:t> of the bars to remove.</a:t>
            </a:r>
          </a:p>
          <a:p>
            <a:pPr algn="ctr"/>
            <a:r>
              <a:rPr lang="en-US" sz="1000" dirty="0"/>
              <a:t>(Once removed they will still make sound)</a:t>
            </a:r>
          </a:p>
        </p:txBody>
      </p:sp>
    </p:spTree>
    <p:extLst>
      <p:ext uri="{BB962C8B-B14F-4D97-AF65-F5344CB8AC3E}">
        <p14:creationId xmlns:p14="http://schemas.microsoft.com/office/powerpoint/2010/main" val="171097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5" grpId="0" animBg="1"/>
      <p:bldP spid="106" grpId="0" animBg="1"/>
      <p:bldP spid="110" grpId="0" animBg="1"/>
      <p:bldP spid="111" grpId="0" animBg="1"/>
      <p:bldP spid="115" grpId="0" animBg="1"/>
      <p:bldP spid="116" grpId="0" animBg="1"/>
      <p:bldP spid="120" grpId="0" animBg="1"/>
      <p:bldP spid="121" grpId="0" animBg="1"/>
      <p:bldP spid="125" grpId="0" animBg="1"/>
      <p:bldP spid="126" grpId="0" animBg="1"/>
      <p:bldP spid="130" grpId="0" animBg="1"/>
      <p:bldP spid="131" grpId="0" animBg="1"/>
      <p:bldP spid="135" grpId="0" animBg="1"/>
      <p:bldP spid="136" grpId="0" animBg="1"/>
      <p:bldP spid="140" grpId="0" animBg="1"/>
      <p:bldP spid="141" grpId="0" animBg="1"/>
      <p:bldP spid="145" grpId="0" animBg="1"/>
      <p:bldP spid="146" grpId="0" animBg="1"/>
      <p:bldP spid="150" grpId="0" animBg="1"/>
      <p:bldP spid="151" grpId="0" animBg="1"/>
      <p:bldP spid="155" grpId="0" animBg="1"/>
      <p:bldP spid="156" grpId="0" animBg="1"/>
      <p:bldP spid="160" grpId="0" animBg="1"/>
      <p:bldP spid="1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2655" y="1449238"/>
            <a:ext cx="5727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Conveyor  Belts</a:t>
            </a:r>
            <a:r>
              <a:rPr lang="en-US" sz="3600" dirty="0" smtClean="0"/>
              <a:t>, Gears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655" y="2224725"/>
            <a:ext cx="4681851" cy="1829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1449" y="4675517"/>
            <a:ext cx="4221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		 B    C    A        </a:t>
            </a:r>
            <a:r>
              <a:rPr lang="en-US" sz="3200" dirty="0" smtClean="0">
                <a:solidFill>
                  <a:srgbClr val="FFFF00"/>
                </a:solidFill>
              </a:rPr>
              <a:t>D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8589" y="1431985"/>
            <a:ext cx="9506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Circuits Power Robots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912" y="2102568"/>
            <a:ext cx="4581369" cy="176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8589" y="1431985"/>
            <a:ext cx="9506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Circuits Power Robots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912" y="2102568"/>
            <a:ext cx="4581369" cy="1762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3305" y="4535216"/>
            <a:ext cx="4179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	 D   B    C    A      </a:t>
            </a:r>
            <a:r>
              <a:rPr lang="en-US" sz="3200" dirty="0" smtClean="0">
                <a:solidFill>
                  <a:srgbClr val="FFFF00"/>
                </a:solidFill>
              </a:rPr>
              <a:t>D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0444" y="1207698"/>
            <a:ext cx="10714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Conveyor Belts, Gears  Circuits Power Robots</a:t>
            </a:r>
          </a:p>
          <a:p>
            <a:endParaRPr lang="en-US" sz="3600" dirty="0"/>
          </a:p>
          <a:p>
            <a:endParaRPr lang="en-US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875" y="1912333"/>
            <a:ext cx="9837938" cy="1831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3206" y="4017631"/>
            <a:ext cx="4406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	 D   B    C    A        </a:t>
            </a:r>
            <a:r>
              <a:rPr lang="en-US" sz="3200" dirty="0" smtClean="0">
                <a:solidFill>
                  <a:srgbClr val="FFFF00"/>
                </a:solidFill>
              </a:rPr>
              <a:t>D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5502" y="4017631"/>
            <a:ext cx="4221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		 B    C    A       </a:t>
            </a:r>
            <a:r>
              <a:rPr lang="en-US" sz="3200" dirty="0" smtClean="0">
                <a:solidFill>
                  <a:srgbClr val="FFFF00"/>
                </a:solidFill>
              </a:rPr>
              <a:t>D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1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3868" y="1690777"/>
            <a:ext cx="7942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Time to go,	   now  off   to work.</a:t>
            </a:r>
            <a:endParaRPr lang="en-US" sz="3600" dirty="0"/>
          </a:p>
          <a:p>
            <a:endParaRPr lang="en-US" sz="3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869" y="2570671"/>
            <a:ext cx="7942389" cy="157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3868" y="1690777"/>
            <a:ext cx="7942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Time to go,	   now  off   to work.</a:t>
            </a:r>
            <a:endParaRPr lang="en-US" sz="3600" dirty="0"/>
          </a:p>
          <a:p>
            <a:endParaRPr lang="en-US" sz="3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869" y="2570671"/>
            <a:ext cx="7942389" cy="1570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3868" y="4435797"/>
            <a:ext cx="6885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	     E       F					   F       E      D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4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11995</TotalTime>
  <Words>344</Words>
  <Application>Microsoft Macintosh PowerPoint</Application>
  <PresentationFormat>Widescreen</PresentationFormat>
  <Paragraphs>95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 Rounded MT Bold</vt:lpstr>
      <vt:lpstr>Calibri</vt:lpstr>
      <vt:lpstr>Century Gothic</vt:lpstr>
      <vt:lpstr>Arial</vt:lpstr>
      <vt:lpstr>Mesh</vt:lpstr>
      <vt:lpstr>Simple Machines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Machines</dc:title>
  <dc:creator>Levy, Jason</dc:creator>
  <cp:lastModifiedBy>Levy, Jason</cp:lastModifiedBy>
  <cp:revision>15</cp:revision>
  <cp:lastPrinted>2018-03-14T20:16:22Z</cp:lastPrinted>
  <dcterms:created xsi:type="dcterms:W3CDTF">2018-02-27T19:07:16Z</dcterms:created>
  <dcterms:modified xsi:type="dcterms:W3CDTF">2018-03-19T00:05:58Z</dcterms:modified>
</cp:coreProperties>
</file>