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9" name="Shape 5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youtube.com/v/6JY7Hzd4WE8"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youtube.com/v/SHG5Rn0yL2I"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4" y="744575"/>
            <a:ext cx="4355400" cy="1740300"/>
          </a:xfrm>
          <a:prstGeom prst="rect">
            <a:avLst/>
          </a:prstGeom>
        </p:spPr>
        <p:txBody>
          <a:bodyPr anchorCtr="0" anchor="b" bIns="91425" lIns="91425" rIns="91425" tIns="91425">
            <a:noAutofit/>
          </a:bodyPr>
          <a:lstStyle/>
          <a:p>
            <a:pPr lvl="0">
              <a:spcBef>
                <a:spcPts val="0"/>
              </a:spcBef>
              <a:buNone/>
            </a:pPr>
            <a:r>
              <a:t/>
            </a:r>
            <a:endParaRPr/>
          </a:p>
        </p:txBody>
      </p:sp>
      <p:sp>
        <p:nvSpPr>
          <p:cNvPr id="55" name="Shape 55"/>
          <p:cNvSpPr txBox="1"/>
          <p:nvPr>
            <p:ph idx="1" type="subTitle"/>
          </p:nvPr>
        </p:nvSpPr>
        <p:spPr>
          <a:xfrm>
            <a:off x="4952950" y="169000"/>
            <a:ext cx="3929400" cy="3823200"/>
          </a:xfrm>
          <a:prstGeom prst="rect">
            <a:avLst/>
          </a:prstGeom>
        </p:spPr>
        <p:txBody>
          <a:bodyPr anchorCtr="0" anchor="t" bIns="91425" lIns="91425" rIns="91425" tIns="91425">
            <a:noAutofit/>
          </a:bodyPr>
          <a:lstStyle/>
          <a:p>
            <a:pPr lvl="0" rtl="0" algn="l">
              <a:spcBef>
                <a:spcPts val="0"/>
              </a:spcBef>
              <a:buNone/>
            </a:pPr>
            <a:r>
              <a:rPr lang="en" sz="1800"/>
              <a:t>This documentary was created by my students and Reading RAMM as the culminating product for their year long project on Human Rights. It documents the process they went through to learn about our government at all 3 levels. We had a premier of the documentary at CCC- Metro and had a star studded event to promote their project. The whole Human Rights project was selected as a finalist in the New Tech Network’s Best in Network project.</a:t>
            </a:r>
          </a:p>
        </p:txBody>
      </p:sp>
      <p:sp>
        <p:nvSpPr>
          <p:cNvPr descr="Cleveland based Reading R.A.M.M. (Recording Arts Music &amp; Media) Academy features students and staff of New Tech @ East Tech in the project-based film the Youth Renaissance: Human Rights Legislative Edition. The documentary chronicles a yearlong project regarding Human Rights issues and the process of making a bill into a law.  About Reading R.A.M.M. Reading R.A.M.M.'s mission is to improve school culture, academics and to develop a holistic student and teacher focused SEL initiatives to improve conditions for learning.  About Youth Renaissance Documentaries (YRD) YRD is a Reading R.A.M.M. project based social studies and civics program with embedded social emotional themes that follows a youth centered documentary series that reveals the birth of a movement to re-engage youth culture and education. This program highlights the voices of actual students and their perceptions of the culture in which they live.  Contact us at: info@readingramm.org Visit: readingramm.org" id="56" name="Shape 56" title="YR Human Rights Legislative Edition">
            <a:hlinkClick r:id="rId3"/>
          </p:cNvPr>
          <p:cNvSpPr/>
          <p:nvPr/>
        </p:nvSpPr>
        <p:spPr>
          <a:xfrm>
            <a:off x="171300" y="281650"/>
            <a:ext cx="4572000" cy="3429000"/>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descr="Cleveland based Reading R.A.M.M. (Recording Arts Music &amp; Media) Program features students and staff of New Tech @ East Tech in the project-based film the Youth Renaissance: Human Rights Legislative Edition. The documentary chronicles a yearlong project regarding Human Rights issues and the process of making a bill into law.  New Tech @ East Tech students in American Studies were asked to examine domestic issues and world issues in Political Studies. The student ideas for bills include, but are not limited to: mandated body cameras for police, early gang prevention programs in school, LGBTQQ anti-discrimination laws, and banning the sale of products produced in countries where child/slave labor is common practice. To increase authenticity and adult connections, we decided to create a 3 tiered approach to creating the bills. We traveled and examined the process at the local, state, and federal levels utilizing several different forms of multimedia to document our experiences." id="61" name="Shape 61" title="Youth Renaissance: Human Rights Legislative Edition Trailer">
            <a:hlinkClick r:id="rId3"/>
          </p:cNvPr>
          <p:cNvSpPr/>
          <p:nvPr/>
        </p:nvSpPr>
        <p:spPr>
          <a:xfrm>
            <a:off x="139900" y="266500"/>
            <a:ext cx="4572000" cy="3429000"/>
          </a:xfrm>
          <a:prstGeom prst="rect">
            <a:avLst/>
          </a:prstGeom>
          <a:blipFill>
            <a:blip r:embed="rId4">
              <a:alphaModFix/>
            </a:blip>
            <a:stretch>
              <a:fillRect/>
            </a:stretch>
          </a:blipFill>
          <a:ln>
            <a:noFill/>
          </a:ln>
        </p:spPr>
      </p:sp>
      <p:sp>
        <p:nvSpPr>
          <p:cNvPr id="62" name="Shape 62"/>
          <p:cNvSpPr txBox="1"/>
          <p:nvPr/>
        </p:nvSpPr>
        <p:spPr>
          <a:xfrm>
            <a:off x="4903650" y="190300"/>
            <a:ext cx="4050900" cy="1887000"/>
          </a:xfrm>
          <a:prstGeom prst="rect">
            <a:avLst/>
          </a:prstGeom>
          <a:noFill/>
          <a:ln>
            <a:noFill/>
          </a:ln>
        </p:spPr>
        <p:txBody>
          <a:bodyPr anchorCtr="0" anchor="t" bIns="91425" lIns="91425" rIns="91425" tIns="91425">
            <a:noAutofit/>
          </a:bodyPr>
          <a:lstStyle/>
          <a:p>
            <a:pPr lvl="0">
              <a:spcBef>
                <a:spcPts val="0"/>
              </a:spcBef>
              <a:buNone/>
            </a:pPr>
            <a:r>
              <a:rPr lang="en" sz="1800"/>
              <a:t>This is the trailer that the students made for their documentary. This was made in our school, with the assistance and guidance of Edward “DJ Phatty” Banks and Reading RAMM.</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