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60"/>
  </p:normalViewPr>
  <p:slideViewPr>
    <p:cSldViewPr>
      <p:cViewPr varScale="1">
        <p:scale>
          <a:sx n="69" d="100"/>
          <a:sy n="69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5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2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3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9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6C6-100E-4C6A-AA28-4F9A46DA7139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3766-93B2-4594-A547-90DE75A1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737861"/>
            <a:ext cx="3992687" cy="365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37861"/>
            <a:ext cx="3962400" cy="3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1295400"/>
            <a:ext cx="3810000" cy="3826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08" y="1295400"/>
            <a:ext cx="4127277" cy="38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5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77073"/>
            <a:ext cx="2999029" cy="5239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77073"/>
            <a:ext cx="3448531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352" y="1401156"/>
            <a:ext cx="5105400" cy="3897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8415" y="1369481"/>
            <a:ext cx="5071859" cy="38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1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3837" y="1540693"/>
            <a:ext cx="5851071" cy="3276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2727"/>
            <a:ext cx="3276600" cy="585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43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Kitchen</dc:creator>
  <cp:lastModifiedBy>Andrea Kitchen</cp:lastModifiedBy>
  <cp:revision>6</cp:revision>
  <cp:lastPrinted>2018-01-29T00:09:56Z</cp:lastPrinted>
  <dcterms:created xsi:type="dcterms:W3CDTF">2018-01-28T23:21:51Z</dcterms:created>
  <dcterms:modified xsi:type="dcterms:W3CDTF">2018-01-29T02:14:20Z</dcterms:modified>
</cp:coreProperties>
</file>