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99" r:id="rId2"/>
    <p:sldId id="412" r:id="rId3"/>
    <p:sldId id="406" r:id="rId4"/>
    <p:sldId id="400" r:id="rId5"/>
    <p:sldId id="408" r:id="rId6"/>
    <p:sldId id="402" r:id="rId7"/>
    <p:sldId id="410" r:id="rId8"/>
    <p:sldId id="404" r:id="rId9"/>
    <p:sldId id="41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31"/>
  </p:normalViewPr>
  <p:slideViewPr>
    <p:cSldViewPr snapToObjects="1">
      <p:cViewPr varScale="1">
        <p:scale>
          <a:sx n="97" d="100"/>
          <a:sy n="97" d="100"/>
        </p:scale>
        <p:origin x="18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DA144-F3DF-FA48-86F5-71ABE6D482CB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D7C48-BD13-0D41-B81A-5990E4E79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healthyyouth/hecat/index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3999" cy="1927225"/>
          </a:xfrm>
        </p:spPr>
        <p:txBody>
          <a:bodyPr/>
          <a:lstStyle/>
          <a:p>
            <a:r>
              <a:rPr lang="en-US" sz="5600"/>
              <a:t>Healthy Eating and Physical Activity</a:t>
            </a:r>
            <a:endParaRPr lang="en-US" sz="5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2635624"/>
          </a:xfrm>
        </p:spPr>
        <p:txBody>
          <a:bodyPr>
            <a:normAutofit/>
          </a:bodyPr>
          <a:lstStyle/>
          <a:p>
            <a:r>
              <a:rPr lang="en-US" sz="4200" dirty="0"/>
              <a:t>Nutrition Facts</a:t>
            </a:r>
          </a:p>
          <a:p>
            <a:r>
              <a:rPr lang="en-US" sz="2800" dirty="0"/>
              <a:t>Baisch (2018)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Participation grade of 58 </a:t>
            </a:r>
            <a:r>
              <a:rPr lang="en-US" dirty="0"/>
              <a:t>points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Student Knowledge Expectation: </a:t>
            </a:r>
            <a:br>
              <a:rPr lang="en-US" sz="4200" dirty="0"/>
            </a:br>
            <a:r>
              <a:rPr lang="en-US" sz="4200" dirty="0"/>
              <a:t>You will be able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 dirty="0"/>
              <a:t>Distinguish food sources that provide key nutrients.</a:t>
            </a:r>
            <a:r>
              <a:rPr lang="en-US" sz="2800" baseline="30000" dirty="0"/>
              <a:t>1</a:t>
            </a:r>
          </a:p>
          <a:p>
            <a:pPr>
              <a:buNone/>
            </a:pP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Healthy 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 dirty="0"/>
              <a:t>Come up with four healthy foods/beverages for each of the six main nutrients. </a:t>
            </a:r>
            <a:endParaRPr lang="en-US" sz="2800" baseline="30000" dirty="0"/>
          </a:p>
          <a:p>
            <a:pPr>
              <a:buNone/>
            </a:pP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Student Knowledge Expectation: </a:t>
            </a:r>
            <a:br>
              <a:rPr lang="en-US" sz="4200" dirty="0"/>
            </a:br>
            <a:r>
              <a:rPr lang="en-US" sz="4200" dirty="0"/>
              <a:t>You will be able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 dirty="0"/>
              <a:t>Describe the importance of eating a variety of appropriate foods to meet daily nutrient and caloric needs.</a:t>
            </a:r>
            <a:r>
              <a:rPr lang="en-US" sz="2800" baseline="30000" dirty="0"/>
              <a:t>1</a:t>
            </a:r>
          </a:p>
          <a:p>
            <a:pPr>
              <a:buNone/>
            </a:pP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Importance of Variety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 dirty="0"/>
              <a:t>Describe two ways the importance of eating a variety of appropriate foods/drinks to meet nutrition needs.</a:t>
            </a:r>
          </a:p>
          <a:p>
            <a:endParaRPr lang="en-US" sz="2800" dirty="0"/>
          </a:p>
          <a:p>
            <a:r>
              <a:rPr lang="en-US" sz="2800" dirty="0"/>
              <a:t>Think about chronic diseases, what would happen if you didn’t get a nutrient, etc. 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Student Knowledge Expectation: </a:t>
            </a:r>
            <a:br>
              <a:rPr lang="en-US" sz="4200" dirty="0"/>
            </a:br>
            <a:r>
              <a:rPr lang="en-US" sz="4200" dirty="0"/>
              <a:t>You will be able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 dirty="0"/>
              <a:t>Use resources that provide valid and reliable nutrition information.</a:t>
            </a:r>
            <a:r>
              <a:rPr lang="en-US" sz="2800" baseline="30000" dirty="0"/>
              <a:t>1</a:t>
            </a:r>
          </a:p>
          <a:p>
            <a:pPr>
              <a:buNone/>
            </a:pP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229599" cy="1283167"/>
          </a:xfrm>
        </p:spPr>
        <p:txBody>
          <a:bodyPr>
            <a:noAutofit/>
          </a:bodyPr>
          <a:lstStyle/>
          <a:p>
            <a:r>
              <a:rPr lang="en-US" sz="4200" dirty="0"/>
              <a:t>Nutrition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599" cy="4267200"/>
          </a:xfrm>
        </p:spPr>
        <p:txBody>
          <a:bodyPr>
            <a:normAutofit/>
          </a:bodyPr>
          <a:lstStyle/>
          <a:p>
            <a:r>
              <a:rPr lang="en-US" sz="2800"/>
              <a:t>For 12 nutrition </a:t>
            </a:r>
            <a:r>
              <a:rPr lang="en-US" sz="2800" dirty="0"/>
              <a:t>facts, write what it is, its health rank (10 = very healthy to 1 = very unhealthy), and explain why (nutrients, ingredients, serving sizes, etc.)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12927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51263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AutoNum type="arabicPlain"/>
            </a:pPr>
            <a:r>
              <a:rPr lang="en-US" dirty="0"/>
              <a:t>Centers for Disease Control and Prevention [Internet]. Adolescent and School Health, Health Education Curriculum Analysis Tool (HECAT). c2012– [cited 2013 Jan 15]. Available from: </a:t>
            </a:r>
            <a:r>
              <a:rPr lang="en-US" dirty="0">
                <a:hlinkClick r:id="rId2"/>
              </a:rPr>
              <a:t>http://www.cdc.gov/healthyyouth/hecat</a:t>
            </a:r>
            <a:r>
              <a:rPr lang="en-US">
                <a:hlinkClick r:id="rId2"/>
              </a:rPr>
              <a:t>/index.htm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7082</TotalTime>
  <Words>213</Words>
  <Application>Microsoft Macintosh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Calisto MT</vt:lpstr>
      <vt:lpstr>Perpetua Titling MT</vt:lpstr>
      <vt:lpstr>Wingdings</vt:lpstr>
      <vt:lpstr>Precedent</vt:lpstr>
      <vt:lpstr>Healthy Eating and Physical Activity</vt:lpstr>
      <vt:lpstr>Grading</vt:lpstr>
      <vt:lpstr>Student Knowledge Expectation:  You will be able to…</vt:lpstr>
      <vt:lpstr>Healthy Sources </vt:lpstr>
      <vt:lpstr>Student Knowledge Expectation:  You will be able to…</vt:lpstr>
      <vt:lpstr>Importance of Variety</vt:lpstr>
      <vt:lpstr>Student Knowledge Expectation:  You will be able to…</vt:lpstr>
      <vt:lpstr>Nutrition Facts</vt:lpstr>
      <vt:lpstr>References</vt:lpstr>
    </vt:vector>
  </TitlesOfParts>
  <Company>Baldwin-Wallace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 &amp; II – NPA  Lesson 1</dc:title>
  <dc:creator>Brett Baisch</dc:creator>
  <cp:lastModifiedBy>Brett Baisch</cp:lastModifiedBy>
  <cp:revision>227</cp:revision>
  <dcterms:created xsi:type="dcterms:W3CDTF">2018-09-10T04:54:48Z</dcterms:created>
  <dcterms:modified xsi:type="dcterms:W3CDTF">2019-08-05T02:58:24Z</dcterms:modified>
</cp:coreProperties>
</file>