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401" r:id="rId2"/>
    <p:sldId id="423" r:id="rId3"/>
    <p:sldId id="415" r:id="rId4"/>
    <p:sldId id="402" r:id="rId5"/>
    <p:sldId id="417" r:id="rId6"/>
    <p:sldId id="404" r:id="rId7"/>
    <p:sldId id="420" r:id="rId8"/>
    <p:sldId id="422" r:id="rId9"/>
    <p:sldId id="41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31"/>
  </p:normalViewPr>
  <p:slideViewPr>
    <p:cSldViewPr snapToObjects="1">
      <p:cViewPr varScale="1">
        <p:scale>
          <a:sx n="97" d="100"/>
          <a:sy n="97" d="100"/>
        </p:scale>
        <p:origin x="18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DA144-F3DF-FA48-86F5-71ABE6D482CB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D7C48-BD13-0D41-B81A-5990E4E79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.ymcdn.com/sites/www.nationalwellness.org/resource/resmgr/docs/sixdimensionsfactsheet.pdf" TargetMode="External"/><Relationship Id="rId2" Type="http://schemas.openxmlformats.org/officeDocument/2006/relationships/hyperlink" Target="http://www.cdc.gov/healthyyouth/hecat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3999" cy="1927225"/>
          </a:xfrm>
        </p:spPr>
        <p:txBody>
          <a:bodyPr/>
          <a:lstStyle/>
          <a:p>
            <a:r>
              <a:rPr lang="en-US" sz="5600"/>
              <a:t>Healthy Eating and Physical Activity</a:t>
            </a:r>
            <a:endParaRPr lang="en-US" sz="5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635624"/>
          </a:xfrm>
        </p:spPr>
        <p:txBody>
          <a:bodyPr>
            <a:normAutofit/>
          </a:bodyPr>
          <a:lstStyle/>
          <a:p>
            <a:r>
              <a:rPr lang="en-US" sz="4200" dirty="0"/>
              <a:t>Advocating for Healthier Eating</a:t>
            </a:r>
          </a:p>
          <a:p>
            <a:r>
              <a:rPr lang="en-US" sz="2800" dirty="0"/>
              <a:t>Baisch (2017)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Participation grade of 28 </a:t>
            </a:r>
            <a:r>
              <a:rPr lang="en-US" dirty="0"/>
              <a:t>points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Student Skill Expectation: </a:t>
            </a:r>
            <a:br>
              <a:rPr lang="en-US" sz="4200" dirty="0"/>
            </a:br>
            <a:r>
              <a:rPr lang="en-US" sz="4200" dirty="0"/>
              <a:t>You will be 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Analyze healthy and risky approaches to weight management.</a:t>
            </a:r>
            <a:r>
              <a:rPr lang="en-US" sz="2800" baseline="30000" dirty="0"/>
              <a:t>1</a:t>
            </a:r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Weight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Explain two healthy AND risky approaches to weight management.</a:t>
            </a:r>
          </a:p>
          <a:p>
            <a:endParaRPr lang="en-US" sz="2800" dirty="0"/>
          </a:p>
          <a:p>
            <a:r>
              <a:rPr lang="en-US" sz="2800" dirty="0"/>
              <a:t>Feel free to use the Internet. </a:t>
            </a:r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Student Skill Expectation: </a:t>
            </a:r>
            <a:br>
              <a:rPr lang="en-US" sz="4200" dirty="0"/>
            </a:br>
            <a:r>
              <a:rPr lang="en-US" sz="4200" dirty="0"/>
              <a:t>You will be 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Explain the effects of eating disorders on healthy growth and development.</a:t>
            </a:r>
            <a:r>
              <a:rPr lang="en-US" sz="2800" baseline="30000" dirty="0"/>
              <a:t>1</a:t>
            </a:r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286000"/>
            <a:ext cx="35814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Explain two effects of eating disorders on healthy growth and development.</a:t>
            </a:r>
          </a:p>
          <a:p>
            <a:endParaRPr lang="en-US" sz="2800" dirty="0"/>
          </a:p>
          <a:p>
            <a:r>
              <a:rPr lang="en-US" sz="2800" dirty="0"/>
              <a:t>Consider the six dimensions of wellness.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  <a:endParaRPr lang="en-US" sz="2800" baseline="30000" dirty="0"/>
          </a:p>
        </p:txBody>
      </p:sp>
      <p:pic>
        <p:nvPicPr>
          <p:cNvPr id="4" name="Picture 3" descr=":::Screen Shot 2018-07-04 at 9.03.51 P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286001"/>
            <a:ext cx="5105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Student Skill Expectation: </a:t>
            </a:r>
            <a:br>
              <a:rPr lang="en-US" sz="4200" dirty="0"/>
            </a:br>
            <a:r>
              <a:rPr lang="en-US" sz="4200" dirty="0"/>
              <a:t>You will be 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Collaborate with others to advocate for improving personal, family and community healthy eating.</a:t>
            </a:r>
            <a:r>
              <a:rPr lang="en-US" sz="2800" baseline="30000" dirty="0"/>
              <a:t>1</a:t>
            </a:r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Advocating for Healthier 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599" cy="4876800"/>
          </a:xfrm>
        </p:spPr>
        <p:txBody>
          <a:bodyPr>
            <a:normAutofit/>
          </a:bodyPr>
          <a:lstStyle/>
          <a:p>
            <a:r>
              <a:rPr lang="en-US" sz="2800" dirty="0"/>
              <a:t>Collaborate with a small group to advocate for improving personal, family and community mental and emotional health.</a:t>
            </a:r>
          </a:p>
          <a:p>
            <a:endParaRPr lang="en-US" sz="2800" baseline="30000" dirty="0"/>
          </a:p>
          <a:p>
            <a:r>
              <a:rPr lang="en-US" sz="2800" dirty="0"/>
              <a:t>Create a PowerPoint, flyer, brochure, etc. on the computer about a healthy eating topic your group is passionate about.</a:t>
            </a:r>
          </a:p>
          <a:p>
            <a:endParaRPr lang="en-US" sz="2800" dirty="0"/>
          </a:p>
          <a:p>
            <a:r>
              <a:rPr lang="en-US" sz="2800" dirty="0"/>
              <a:t>Save your work to the desktop or email it to me.</a:t>
            </a:r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51263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AutoNum type="arabicPlain"/>
            </a:pPr>
            <a:r>
              <a:rPr lang="en-US" dirty="0"/>
              <a:t>Centers for Disease Control and Prevention [Internet]. Adolescent and School Health, Health Education Curriculum Analysis Tool (HECAT). c2012– [cited 2013 Jan 15]. Available from: </a:t>
            </a:r>
            <a:r>
              <a:rPr lang="en-US" dirty="0">
                <a:hlinkClick r:id="rId2"/>
              </a:rPr>
              <a:t>http://www.cdc.gov/healthyyouth/hecat/index.htm</a:t>
            </a:r>
            <a:endParaRPr lang="en-US" dirty="0"/>
          </a:p>
          <a:p>
            <a:pPr marL="457200" indent="-457200">
              <a:buFont typeface="Wingdings" charset="2"/>
              <a:buAutoNum type="arabicPlain"/>
            </a:pPr>
            <a:r>
              <a:rPr lang="en-US" dirty="0" err="1"/>
              <a:t>Hettler</a:t>
            </a:r>
            <a:r>
              <a:rPr lang="en-US" dirty="0"/>
              <a:t>, B. (1976). </a:t>
            </a:r>
            <a:r>
              <a:rPr lang="en-US" i="1" dirty="0"/>
              <a:t>The Six Dimensions of Wellness</a:t>
            </a:r>
            <a:r>
              <a:rPr lang="en-US" dirty="0"/>
              <a:t>. Retrieved from </a:t>
            </a:r>
            <a:r>
              <a:rPr lang="en-US" dirty="0">
                <a:hlinkClick r:id="rId3"/>
              </a:rPr>
              <a:t>http://c.ymcdn.com/sites/www.nationalwellness.org/resource/resmgr/docs/sixdimensionsfactsheet.pdf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7125</TotalTime>
  <Words>259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Calisto MT</vt:lpstr>
      <vt:lpstr>Perpetua Titling MT</vt:lpstr>
      <vt:lpstr>Wingdings</vt:lpstr>
      <vt:lpstr>Precedent</vt:lpstr>
      <vt:lpstr>Healthy Eating and Physical Activity</vt:lpstr>
      <vt:lpstr>Grading</vt:lpstr>
      <vt:lpstr>Student Skill Expectation:  You will be able to…</vt:lpstr>
      <vt:lpstr>Weight Management</vt:lpstr>
      <vt:lpstr>Student Skill Expectation:  You will be able to…</vt:lpstr>
      <vt:lpstr>Eating Disorders</vt:lpstr>
      <vt:lpstr>Student Skill Expectation:  You will be able to…</vt:lpstr>
      <vt:lpstr>Advocating for Healthier Eating</vt:lpstr>
      <vt:lpstr>References</vt:lpstr>
    </vt:vector>
  </TitlesOfParts>
  <Company>Baldwin-Wallace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 &amp; II – NPA  Lesson 1</dc:title>
  <dc:creator>Brett Baisch</dc:creator>
  <cp:lastModifiedBy>Brett Baisch</cp:lastModifiedBy>
  <cp:revision>235</cp:revision>
  <dcterms:created xsi:type="dcterms:W3CDTF">2018-08-19T04:05:54Z</dcterms:created>
  <dcterms:modified xsi:type="dcterms:W3CDTF">2019-08-05T02:59:12Z</dcterms:modified>
</cp:coreProperties>
</file>